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</p:sldIdLst>
  <p:sldSz cx="9906000" cy="6858000" type="A4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1330" y="58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C1CDD0D8-72BC-4C34-B08E-7B0725DC2EAA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495000" y="1604520"/>
            <a:ext cx="8915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000" b="0" strike="noStrike" spc="-1">
              <a:solidFill>
                <a:srgbClr val="0F496F"/>
              </a:solidFill>
              <a:latin typeface="Century Gothic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/>
          </p:nvPr>
        </p:nvSpPr>
        <p:spPr>
          <a:xfrm>
            <a:off x="495000" y="3682080"/>
            <a:ext cx="8915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000" b="0" strike="noStrike" spc="-1">
              <a:solidFill>
                <a:srgbClr val="0F496F"/>
              </a:solidFill>
              <a:latin typeface="Century Gothic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2897D42E-B10B-485C-8625-57BD33DF7E39}" type="slidenum">
              <a:rPr/>
              <a:p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495000" y="1604520"/>
            <a:ext cx="4350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000" b="0" strike="noStrike" spc="-1">
              <a:solidFill>
                <a:srgbClr val="0F496F"/>
              </a:solidFill>
              <a:latin typeface="Century Gothic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/>
          </p:nvPr>
        </p:nvSpPr>
        <p:spPr>
          <a:xfrm>
            <a:off x="5063040" y="1604520"/>
            <a:ext cx="4350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000" b="0" strike="noStrike" spc="-1">
              <a:solidFill>
                <a:srgbClr val="0F496F"/>
              </a:solidFill>
              <a:latin typeface="Century Gothic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/>
          </p:nvPr>
        </p:nvSpPr>
        <p:spPr>
          <a:xfrm>
            <a:off x="495000" y="3682080"/>
            <a:ext cx="4350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000" b="0" strike="noStrike" spc="-1">
              <a:solidFill>
                <a:srgbClr val="0F496F"/>
              </a:solidFill>
              <a:latin typeface="Century Gothic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/>
          </p:nvPr>
        </p:nvSpPr>
        <p:spPr>
          <a:xfrm>
            <a:off x="5063040" y="3682080"/>
            <a:ext cx="4350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000" b="0" strike="noStrike" spc="-1">
              <a:solidFill>
                <a:srgbClr val="0F496F"/>
              </a:solidFill>
              <a:latin typeface="Century Gothic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577E9FA0-78E4-40BA-8D60-78BF5E7AA57A}" type="slidenum">
              <a:rPr/>
              <a:pPr/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/>
          </p:nvPr>
        </p:nvSpPr>
        <p:spPr>
          <a:xfrm>
            <a:off x="495000" y="1604520"/>
            <a:ext cx="2870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000" b="0" strike="noStrike" spc="-1">
              <a:solidFill>
                <a:srgbClr val="0F496F"/>
              </a:solidFill>
              <a:latin typeface="Century Gothic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/>
          </p:nvPr>
        </p:nvSpPr>
        <p:spPr>
          <a:xfrm>
            <a:off x="3509280" y="1604520"/>
            <a:ext cx="2870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000" b="0" strike="noStrike" spc="-1">
              <a:solidFill>
                <a:srgbClr val="0F496F"/>
              </a:solidFill>
              <a:latin typeface="Century Gothic"/>
            </a:endParaRPr>
          </a:p>
        </p:txBody>
      </p:sp>
      <p:sp>
        <p:nvSpPr>
          <p:cNvPr id="43" name="PlaceHolder 4"/>
          <p:cNvSpPr>
            <a:spLocks noGrp="1"/>
          </p:cNvSpPr>
          <p:nvPr>
            <p:ph/>
          </p:nvPr>
        </p:nvSpPr>
        <p:spPr>
          <a:xfrm>
            <a:off x="6523200" y="1604520"/>
            <a:ext cx="2870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000" b="0" strike="noStrike" spc="-1">
              <a:solidFill>
                <a:srgbClr val="0F496F"/>
              </a:solidFill>
              <a:latin typeface="Century Gothic"/>
            </a:endParaRPr>
          </a:p>
        </p:txBody>
      </p:sp>
      <p:sp>
        <p:nvSpPr>
          <p:cNvPr id="44" name="PlaceHolder 5"/>
          <p:cNvSpPr>
            <a:spLocks noGrp="1"/>
          </p:cNvSpPr>
          <p:nvPr>
            <p:ph/>
          </p:nvPr>
        </p:nvSpPr>
        <p:spPr>
          <a:xfrm>
            <a:off x="495000" y="3682080"/>
            <a:ext cx="2870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000" b="0" strike="noStrike" spc="-1">
              <a:solidFill>
                <a:srgbClr val="0F496F"/>
              </a:solidFill>
              <a:latin typeface="Century Gothic"/>
            </a:endParaRPr>
          </a:p>
        </p:txBody>
      </p:sp>
      <p:sp>
        <p:nvSpPr>
          <p:cNvPr id="45" name="PlaceHolder 6"/>
          <p:cNvSpPr>
            <a:spLocks noGrp="1"/>
          </p:cNvSpPr>
          <p:nvPr>
            <p:ph/>
          </p:nvPr>
        </p:nvSpPr>
        <p:spPr>
          <a:xfrm>
            <a:off x="3509280" y="3682080"/>
            <a:ext cx="2870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000" b="0" strike="noStrike" spc="-1">
              <a:solidFill>
                <a:srgbClr val="0F496F"/>
              </a:solidFill>
              <a:latin typeface="Century Gothic"/>
            </a:endParaRPr>
          </a:p>
        </p:txBody>
      </p:sp>
      <p:sp>
        <p:nvSpPr>
          <p:cNvPr id="46" name="PlaceHolder 7"/>
          <p:cNvSpPr>
            <a:spLocks noGrp="1"/>
          </p:cNvSpPr>
          <p:nvPr>
            <p:ph/>
          </p:nvPr>
        </p:nvSpPr>
        <p:spPr>
          <a:xfrm>
            <a:off x="6523200" y="3682080"/>
            <a:ext cx="2870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000" b="0" strike="noStrike" spc="-1">
              <a:solidFill>
                <a:srgbClr val="0F496F"/>
              </a:solidFill>
              <a:latin typeface="Century Gothic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C73DBED5-5AB8-4956-8DCA-BDCDD0483CFC}" type="slidenum">
              <a:rPr/>
              <a:pPr/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subTitle"/>
          </p:nvPr>
        </p:nvSpPr>
        <p:spPr>
          <a:xfrm>
            <a:off x="495000" y="1604520"/>
            <a:ext cx="89150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5D0FEAB4-95D0-48FC-8DE6-9D74CD7279D0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495000" y="1604520"/>
            <a:ext cx="89150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000" b="0" strike="noStrike" spc="-1">
              <a:solidFill>
                <a:srgbClr val="0F496F"/>
              </a:solidFill>
              <a:latin typeface="Century Gothic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4CB39D82-D00E-43A3-81BD-FB8EF587ADA9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495000" y="1604520"/>
            <a:ext cx="4350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000" b="0" strike="noStrike" spc="-1">
              <a:solidFill>
                <a:srgbClr val="0F496F"/>
              </a:solidFill>
              <a:latin typeface="Century Gothic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063040" y="1604520"/>
            <a:ext cx="4350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000" b="0" strike="noStrike" spc="-1">
              <a:solidFill>
                <a:srgbClr val="0F496F"/>
              </a:solidFill>
              <a:latin typeface="Century Gothic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D936200F-FAA4-4CC0-894D-D95681C1044E}" type="slidenum">
              <a:rPr/>
              <a:p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E8A1474F-8887-4780-826D-60E1DC99331F}" type="slidenum">
              <a:rPr/>
              <a:p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subTitle"/>
          </p:nvPr>
        </p:nvSpPr>
        <p:spPr>
          <a:xfrm>
            <a:off x="495000" y="273600"/>
            <a:ext cx="8915040" cy="5307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32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35F11042-4B07-4F0B-955C-C0EC1A5C900A}" type="slidenum">
              <a:rPr/>
              <a:p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495000" y="1604520"/>
            <a:ext cx="4350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000" b="0" strike="noStrike" spc="-1">
              <a:solidFill>
                <a:srgbClr val="0F496F"/>
              </a:solidFill>
              <a:latin typeface="Century Gothic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/>
          </p:nvPr>
        </p:nvSpPr>
        <p:spPr>
          <a:xfrm>
            <a:off x="5063040" y="1604520"/>
            <a:ext cx="4350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000" b="0" strike="noStrike" spc="-1">
              <a:solidFill>
                <a:srgbClr val="0F496F"/>
              </a:solidFill>
              <a:latin typeface="Century Gothic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/>
          </p:nvPr>
        </p:nvSpPr>
        <p:spPr>
          <a:xfrm>
            <a:off x="495000" y="3682080"/>
            <a:ext cx="4350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000" b="0" strike="noStrike" spc="-1">
              <a:solidFill>
                <a:srgbClr val="0F496F"/>
              </a:solidFill>
              <a:latin typeface="Century Gothic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44B643B8-74F5-4EFB-B796-4EDB9717942C}" type="slidenum">
              <a:rPr/>
              <a:p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495000" y="1604520"/>
            <a:ext cx="4350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000" b="0" strike="noStrike" spc="-1">
              <a:solidFill>
                <a:srgbClr val="0F496F"/>
              </a:solidFill>
              <a:latin typeface="Century Gothic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063040" y="1604520"/>
            <a:ext cx="4350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000" b="0" strike="noStrike" spc="-1">
              <a:solidFill>
                <a:srgbClr val="0F496F"/>
              </a:solidFill>
              <a:latin typeface="Century Gothic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63040" y="3682080"/>
            <a:ext cx="4350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000" b="0" strike="noStrike" spc="-1">
              <a:solidFill>
                <a:srgbClr val="0F496F"/>
              </a:solidFill>
              <a:latin typeface="Century Gothic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AC6C1483-D9CB-42A0-A625-5A178702745D}" type="slidenum">
              <a:rPr/>
              <a:p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495000" y="1604520"/>
            <a:ext cx="4350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000" b="0" strike="noStrike" spc="-1">
              <a:solidFill>
                <a:srgbClr val="0F496F"/>
              </a:solidFill>
              <a:latin typeface="Century Gothic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/>
          </p:nvPr>
        </p:nvSpPr>
        <p:spPr>
          <a:xfrm>
            <a:off x="5063040" y="1604520"/>
            <a:ext cx="4350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000" b="0" strike="noStrike" spc="-1">
              <a:solidFill>
                <a:srgbClr val="0F496F"/>
              </a:solidFill>
              <a:latin typeface="Century Gothic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/>
          </p:nvPr>
        </p:nvSpPr>
        <p:spPr>
          <a:xfrm>
            <a:off x="495000" y="3682080"/>
            <a:ext cx="8915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000" b="0" strike="noStrike" spc="-1">
              <a:solidFill>
                <a:srgbClr val="0F496F"/>
              </a:solidFill>
              <a:latin typeface="Century Gothic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5F8DB096-B86E-4AD0-BC31-DE08CB3B0A87}" type="slidenum">
              <a:rPr/>
              <a:p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10000">
              <a:srgbClr val="64D4EF"/>
            </a:gs>
            <a:gs pos="100000">
              <a:srgbClr val="06588E"/>
            </a:gs>
          </a:gsLst>
          <a:lin ang="612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6"/>
          <p:cNvGrpSpPr/>
          <p:nvPr/>
        </p:nvGrpSpPr>
        <p:grpSpPr>
          <a:xfrm>
            <a:off x="7226280" y="3894120"/>
            <a:ext cx="2676240" cy="2658960"/>
            <a:chOff x="7226280" y="3894120"/>
            <a:chExt cx="2676240" cy="2658960"/>
          </a:xfrm>
        </p:grpSpPr>
        <p:sp>
          <p:nvSpPr>
            <p:cNvPr id="12" name="Straight Connector 7"/>
            <p:cNvSpPr/>
            <p:nvPr/>
          </p:nvSpPr>
          <p:spPr>
            <a:xfrm flipH="1">
              <a:off x="9083520" y="3894120"/>
              <a:ext cx="819000" cy="755640"/>
            </a:xfrm>
            <a:prstGeom prst="line">
              <a:avLst/>
            </a:prstGeom>
            <a:ln w="9525" cap="rnd">
              <a:solidFill>
                <a:srgbClr val="FFFFFF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2" name="Straight Connector 8"/>
            <p:cNvSpPr/>
            <p:nvPr/>
          </p:nvSpPr>
          <p:spPr>
            <a:xfrm flipH="1">
              <a:off x="7226280" y="4081320"/>
              <a:ext cx="2676240" cy="2471760"/>
            </a:xfrm>
            <a:prstGeom prst="line">
              <a:avLst/>
            </a:prstGeom>
            <a:ln w="9525" cap="rnd">
              <a:solidFill>
                <a:srgbClr val="FFFFFF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3" name="Straight Connector 9"/>
            <p:cNvSpPr/>
            <p:nvPr/>
          </p:nvSpPr>
          <p:spPr>
            <a:xfrm flipH="1">
              <a:off x="8200800" y="4160520"/>
              <a:ext cx="1701720" cy="1571760"/>
            </a:xfrm>
            <a:prstGeom prst="line">
              <a:avLst/>
            </a:prstGeom>
            <a:ln w="9525" cap="rnd">
              <a:solidFill>
                <a:srgbClr val="FFFFFF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4" name="Straight Connector 10"/>
            <p:cNvSpPr/>
            <p:nvPr/>
          </p:nvSpPr>
          <p:spPr>
            <a:xfrm flipH="1">
              <a:off x="8335800" y="4038480"/>
              <a:ext cx="1562040" cy="1441440"/>
            </a:xfrm>
            <a:prstGeom prst="line">
              <a:avLst/>
            </a:prstGeom>
            <a:ln w="28575" cap="rnd">
              <a:solidFill>
                <a:srgbClr val="FFFFFF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5" name="Straight Connector 11"/>
            <p:cNvSpPr/>
            <p:nvPr/>
          </p:nvSpPr>
          <p:spPr>
            <a:xfrm flipH="1">
              <a:off x="8762760" y="4495680"/>
              <a:ext cx="1135080" cy="1047600"/>
            </a:xfrm>
            <a:prstGeom prst="line">
              <a:avLst/>
            </a:prstGeom>
            <a:ln w="28575" cap="rnd">
              <a:solidFill>
                <a:srgbClr val="FFFFFF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</p:grpSp>
      <p:sp>
        <p:nvSpPr>
          <p:cNvPr id="6" name="PlaceHolder 1"/>
          <p:cNvSpPr>
            <a:spLocks noGrp="1"/>
          </p:cNvSpPr>
          <p:nvPr>
            <p:ph type="dt" idx="1"/>
          </p:nvPr>
        </p:nvSpPr>
        <p:spPr>
          <a:xfrm>
            <a:off x="8050320" y="6172200"/>
            <a:ext cx="1299960" cy="36468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>
            <a:lvl1pPr algn="r">
              <a:lnSpc>
                <a:spcPct val="100000"/>
              </a:lnSpc>
              <a:buNone/>
              <a:defRPr lang="en-US" sz="1000" b="0" strike="noStrike" spc="-1">
                <a:solidFill>
                  <a:srgbClr val="0A304A"/>
                </a:solidFill>
                <a:latin typeface="Century Gothic"/>
              </a:defRPr>
            </a:lvl1pPr>
          </a:lstStyle>
          <a:p>
            <a:pPr algn="r">
              <a:lnSpc>
                <a:spcPct val="100000"/>
              </a:lnSpc>
              <a:buNone/>
            </a:pPr>
            <a:r>
              <a:rPr lang="en-US" sz="1000" b="0" strike="noStrike" spc="-1">
                <a:solidFill>
                  <a:srgbClr val="0A304A"/>
                </a:solidFill>
                <a:latin typeface="Century Gothic"/>
              </a:rPr>
              <a:t>&lt;дата/время&gt;</a:t>
            </a:r>
            <a:endParaRPr lang="ru-RU" sz="1000" b="0" strike="noStrike" spc="-1">
              <a:latin typeface="Times New Roman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ftr" idx="2"/>
          </p:nvPr>
        </p:nvSpPr>
        <p:spPr>
          <a:xfrm>
            <a:off x="577800" y="6172200"/>
            <a:ext cx="6295680" cy="36468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>
            <a:lvl1pPr algn="ctr">
              <a:buNone/>
              <a:defRPr lang="ru-RU" sz="1400" b="0" strike="noStrike" spc="-1">
                <a:latin typeface="Times New Roman"/>
              </a:defRPr>
            </a:lvl1pPr>
          </a:lstStyle>
          <a:p>
            <a:pPr algn="ctr">
              <a:buNone/>
            </a:pPr>
            <a:r>
              <a:rPr lang="ru-RU" sz="1400" b="0" strike="noStrike" spc="-1">
                <a:latin typeface="Times New Roman"/>
              </a:rPr>
              <a:t>&lt;нижний колонтитул&gt;</a:t>
            </a:r>
          </a:p>
        </p:txBody>
      </p:sp>
      <p:sp>
        <p:nvSpPr>
          <p:cNvPr id="8" name="PlaceHolder 3"/>
          <p:cNvSpPr>
            <a:spLocks noGrp="1"/>
          </p:cNvSpPr>
          <p:nvPr>
            <p:ph type="sldNum" idx="3"/>
          </p:nvPr>
        </p:nvSpPr>
        <p:spPr>
          <a:xfrm>
            <a:off x="8421840" y="5578560"/>
            <a:ext cx="928440" cy="66960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b">
            <a:noAutofit/>
          </a:bodyPr>
          <a:lstStyle>
            <a:lvl1pPr algn="r">
              <a:lnSpc>
                <a:spcPct val="100000"/>
              </a:lnSpc>
              <a:buNone/>
              <a:defRPr lang="ru-RU" sz="2800" b="0" strike="noStrike" spc="-1">
                <a:solidFill>
                  <a:srgbClr val="0A304A"/>
                </a:solidFill>
                <a:latin typeface="Century Gothic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7D0862ED-7B43-4642-835A-37BD0DC2ADAB}" type="slidenum">
              <a:rPr lang="ru-RU" sz="2800" b="0" strike="noStrike" spc="-1">
                <a:solidFill>
                  <a:srgbClr val="0A304A"/>
                </a:solidFill>
                <a:latin typeface="Century Gothic"/>
              </a:rPr>
              <a:pPr algn="r">
                <a:lnSpc>
                  <a:spcPct val="100000"/>
                </a:lnSpc>
                <a:buNone/>
              </a:pPr>
              <a:t>‹#›</a:t>
            </a:fld>
            <a:endParaRPr lang="ru-RU" sz="2800" b="0" strike="noStrike" spc="-1">
              <a:latin typeface="Times New Roman"/>
            </a:endParaRPr>
          </a:p>
        </p:txBody>
      </p:sp>
      <p:sp>
        <p:nvSpPr>
          <p:cNvPr id="9" name="PlaceHolder 4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ru-RU" sz="3200" b="0" strike="noStrike" spc="-1">
                <a:solidFill>
                  <a:srgbClr val="FFFFFF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0" name="PlaceHolder 5"/>
          <p:cNvSpPr>
            <a:spLocks noGrp="1"/>
          </p:cNvSpPr>
          <p:nvPr>
            <p:ph type="body"/>
          </p:nvPr>
        </p:nvSpPr>
        <p:spPr>
          <a:xfrm>
            <a:off x="495000" y="1604520"/>
            <a:ext cx="89150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F496F"/>
                </a:solidFill>
                <a:latin typeface="Century Gothic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600" b="0" strike="noStrike" spc="-1">
                <a:solidFill>
                  <a:srgbClr val="0F496F"/>
                </a:solidFill>
                <a:latin typeface="Century Gothic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400" b="0" strike="noStrike" spc="-1">
                <a:solidFill>
                  <a:srgbClr val="0F496F"/>
                </a:solidFill>
                <a:latin typeface="Century Gothic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400" b="0" strike="noStrike" spc="-1">
                <a:solidFill>
                  <a:srgbClr val="0F496F"/>
                </a:solidFill>
                <a:latin typeface="Century Gothic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F496F"/>
                </a:solidFill>
                <a:latin typeface="Century Gothic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F496F"/>
                </a:solidFill>
                <a:latin typeface="Century Gothic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F496F"/>
                </a:solidFill>
                <a:latin typeface="Century Gothic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fps88mchs@su88.50.mchs.gov.ru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ogpnfps88@su88.50.mchs.gov.ru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rotWithShape="0">
          <a:gsLst>
            <a:gs pos="22000">
              <a:srgbClr val="4AA8E7"/>
            </a:gs>
            <a:gs pos="100000">
              <a:srgbClr val="F6CBA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Прямоугольник 4"/>
          <p:cNvSpPr/>
          <p:nvPr/>
        </p:nvSpPr>
        <p:spPr>
          <a:xfrm>
            <a:off x="9580680" y="0"/>
            <a:ext cx="68040" cy="6857640"/>
          </a:xfrm>
          <a:prstGeom prst="rect">
            <a:avLst/>
          </a:prstGeom>
          <a:solidFill>
            <a:srgbClr val="FF9966"/>
          </a:solidFill>
          <a:ln cap="rnd">
            <a:solidFill>
              <a:srgbClr val="AB5928"/>
            </a:solidFill>
            <a:rou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/>
        </p:style>
      </p:sp>
      <p:sp>
        <p:nvSpPr>
          <p:cNvPr id="48" name="Прямоугольник 5"/>
          <p:cNvSpPr/>
          <p:nvPr/>
        </p:nvSpPr>
        <p:spPr>
          <a:xfrm>
            <a:off x="9648720" y="0"/>
            <a:ext cx="68040" cy="6857640"/>
          </a:xfrm>
          <a:prstGeom prst="rect">
            <a:avLst/>
          </a:prstGeom>
          <a:solidFill>
            <a:srgbClr val="00B0F0"/>
          </a:solidFill>
          <a:ln cap="rnd">
            <a:solidFill>
              <a:srgbClr val="AB5928"/>
            </a:solidFill>
            <a:rou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/>
        </p:style>
      </p:sp>
      <p:sp>
        <p:nvSpPr>
          <p:cNvPr id="49" name="Прямоугольник 8"/>
          <p:cNvSpPr/>
          <p:nvPr/>
        </p:nvSpPr>
        <p:spPr>
          <a:xfrm>
            <a:off x="9717120" y="0"/>
            <a:ext cx="68040" cy="6857640"/>
          </a:xfrm>
          <a:prstGeom prst="rect">
            <a:avLst/>
          </a:prstGeom>
          <a:solidFill>
            <a:srgbClr val="FF9966"/>
          </a:solidFill>
          <a:ln cap="rnd">
            <a:solidFill>
              <a:srgbClr val="AB5928"/>
            </a:solidFill>
            <a:rou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/>
        </p:style>
      </p:sp>
      <p:pic>
        <p:nvPicPr>
          <p:cNvPr id="50" name="Рисунок 1"/>
          <p:cNvPicPr/>
          <p:nvPr/>
        </p:nvPicPr>
        <p:blipFill>
          <a:blip r:embed="rId2" cstate="print"/>
          <a:stretch/>
        </p:blipFill>
        <p:spPr>
          <a:xfrm>
            <a:off x="9466200" y="6308640"/>
            <a:ext cx="433080" cy="504360"/>
          </a:xfrm>
          <a:prstGeom prst="rect">
            <a:avLst/>
          </a:prstGeom>
          <a:ln w="9525">
            <a:noFill/>
          </a:ln>
        </p:spPr>
      </p:pic>
      <p:sp>
        <p:nvSpPr>
          <p:cNvPr id="51" name="Прямоугольник 11"/>
          <p:cNvSpPr/>
          <p:nvPr/>
        </p:nvSpPr>
        <p:spPr>
          <a:xfrm>
            <a:off x="704520" y="332640"/>
            <a:ext cx="8229240" cy="699480"/>
          </a:xfrm>
          <a:prstGeom prst="rect">
            <a:avLst/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ru-RU" sz="2000" b="1" strike="noStrike" spc="-1">
                <a:solidFill>
                  <a:srgbClr val="000000"/>
                </a:solidFill>
                <a:latin typeface="Times New Roman"/>
              </a:rPr>
              <a:t>Специальная пожарно-спасательная часть № 121</a:t>
            </a:r>
            <a:endParaRPr lang="ru-RU" sz="2000" b="0" strike="noStrike" spc="-1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000" b="1" strike="noStrike" spc="-1">
                <a:solidFill>
                  <a:srgbClr val="000000"/>
                </a:solidFill>
                <a:latin typeface="Times New Roman"/>
              </a:rPr>
              <a:t> ФГКУ «Специальное управление ФПС № 88 МЧС России»</a:t>
            </a:r>
            <a:endParaRPr lang="ru-RU" sz="2000" b="0" strike="noStrike" spc="-1">
              <a:latin typeface="Arial"/>
            </a:endParaRPr>
          </a:p>
        </p:txBody>
      </p:sp>
      <p:pic>
        <p:nvPicPr>
          <p:cNvPr id="52" name="Рисунок 2"/>
          <p:cNvPicPr/>
          <p:nvPr/>
        </p:nvPicPr>
        <p:blipFill>
          <a:blip r:embed="rId3" cstate="print"/>
          <a:stretch/>
        </p:blipFill>
        <p:spPr>
          <a:xfrm>
            <a:off x="4376160" y="3632760"/>
            <a:ext cx="4982400" cy="3036240"/>
          </a:xfrm>
          <a:prstGeom prst="rect">
            <a:avLst/>
          </a:prstGeom>
          <a:ln w="0">
            <a:noFill/>
          </a:ln>
          <a:effectLst>
            <a:outerShdw blurRad="291960" dist="139498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3" name="Рисунок 1"/>
          <p:cNvPicPr/>
          <p:nvPr/>
        </p:nvPicPr>
        <p:blipFill>
          <a:blip r:embed="rId4" cstate="print"/>
          <a:stretch/>
        </p:blipFill>
        <p:spPr>
          <a:xfrm>
            <a:off x="200520" y="1196640"/>
            <a:ext cx="4952520" cy="2785680"/>
          </a:xfrm>
          <a:prstGeom prst="rect">
            <a:avLst/>
          </a:prstGeom>
          <a:ln w="0">
            <a:noFill/>
          </a:ln>
          <a:effectLst>
            <a:outerShdw blurRad="291960" dist="139498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rotWithShape="0">
          <a:gsLst>
            <a:gs pos="22000">
              <a:srgbClr val="4AA8E7"/>
            </a:gs>
            <a:gs pos="100000">
              <a:srgbClr val="F6CBA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Прямоугольник 4"/>
          <p:cNvSpPr/>
          <p:nvPr/>
        </p:nvSpPr>
        <p:spPr>
          <a:xfrm>
            <a:off x="9580680" y="0"/>
            <a:ext cx="68040" cy="6857640"/>
          </a:xfrm>
          <a:prstGeom prst="rect">
            <a:avLst/>
          </a:prstGeom>
          <a:solidFill>
            <a:srgbClr val="FF9966"/>
          </a:solidFill>
          <a:ln cap="rnd">
            <a:solidFill>
              <a:srgbClr val="AB5928"/>
            </a:solidFill>
            <a:rou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/>
        </p:style>
      </p:sp>
      <p:sp>
        <p:nvSpPr>
          <p:cNvPr id="55" name="Прямоугольник 5"/>
          <p:cNvSpPr/>
          <p:nvPr/>
        </p:nvSpPr>
        <p:spPr>
          <a:xfrm>
            <a:off x="9648720" y="0"/>
            <a:ext cx="68040" cy="6857640"/>
          </a:xfrm>
          <a:prstGeom prst="rect">
            <a:avLst/>
          </a:prstGeom>
          <a:solidFill>
            <a:srgbClr val="00B0F0"/>
          </a:solidFill>
          <a:ln cap="rnd">
            <a:solidFill>
              <a:srgbClr val="AB5928"/>
            </a:solidFill>
            <a:rou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/>
        </p:style>
      </p:sp>
      <p:sp>
        <p:nvSpPr>
          <p:cNvPr id="56" name="Прямоугольник 8"/>
          <p:cNvSpPr/>
          <p:nvPr/>
        </p:nvSpPr>
        <p:spPr>
          <a:xfrm>
            <a:off x="9717120" y="0"/>
            <a:ext cx="68040" cy="6857640"/>
          </a:xfrm>
          <a:prstGeom prst="rect">
            <a:avLst/>
          </a:prstGeom>
          <a:solidFill>
            <a:srgbClr val="FF9966"/>
          </a:solidFill>
          <a:ln cap="rnd">
            <a:solidFill>
              <a:srgbClr val="AB5928"/>
            </a:solidFill>
            <a:rou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/>
        </p:style>
      </p:sp>
      <p:pic>
        <p:nvPicPr>
          <p:cNvPr id="57" name="Рисунок 1"/>
          <p:cNvPicPr/>
          <p:nvPr/>
        </p:nvPicPr>
        <p:blipFill>
          <a:blip r:embed="rId2" cstate="print"/>
          <a:stretch/>
        </p:blipFill>
        <p:spPr>
          <a:xfrm>
            <a:off x="9466200" y="6308640"/>
            <a:ext cx="433080" cy="504360"/>
          </a:xfrm>
          <a:prstGeom prst="rect">
            <a:avLst/>
          </a:prstGeom>
          <a:ln w="9525">
            <a:noFill/>
          </a:ln>
        </p:spPr>
      </p:pic>
      <p:sp>
        <p:nvSpPr>
          <p:cNvPr id="58" name="Прямоугольник 1"/>
          <p:cNvSpPr/>
          <p:nvPr/>
        </p:nvSpPr>
        <p:spPr>
          <a:xfrm>
            <a:off x="704520" y="404640"/>
            <a:ext cx="8280720" cy="56372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ru-RU" sz="2000" b="1" strike="noStrike" spc="-1">
                <a:solidFill>
                  <a:srgbClr val="000000"/>
                </a:solidFill>
                <a:latin typeface="Times New Roman"/>
              </a:rPr>
              <a:t>Контактная информация</a:t>
            </a:r>
            <a:endParaRPr lang="ru-RU" sz="20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lang="ru-RU" sz="20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ru-RU" sz="1800" b="1" strike="noStrike" spc="-1">
                <a:solidFill>
                  <a:srgbClr val="000000"/>
                </a:solidFill>
                <a:latin typeface="Times New Roman"/>
              </a:rPr>
              <a:t>ФГКУ «Специальное управление ФПС № 88 МЧС России»</a:t>
            </a:r>
            <a:endParaRPr lang="ru-RU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</a:rPr>
              <a:t>142281, Московская область, г. Протвино, ул. Дружбы, дом 1А.</a:t>
            </a:r>
            <a:endParaRPr lang="ru-RU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</a:rPr>
              <a:t>Тел. 8 (4967) 31-33-21 (канцелярия).</a:t>
            </a:r>
            <a:endParaRPr lang="ru-RU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</a:rPr>
              <a:t>Эл. почта: </a:t>
            </a:r>
            <a:r>
              <a:rPr lang="en-US" sz="1800" b="0" u="sng" strike="noStrike" spc="-1">
                <a:solidFill>
                  <a:srgbClr val="0D2E46"/>
                </a:solidFill>
                <a:uFillTx/>
                <a:latin typeface="Times New Roman"/>
                <a:hlinkClick r:id="rId3"/>
              </a:rPr>
              <a:t>fps88mchs@su88.50.mchs.gov.ru</a:t>
            </a:r>
            <a:endParaRPr lang="ru-RU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lang="ru-RU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lang="ru-RU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ru-RU" sz="1800" b="1" strike="noStrike" spc="-1">
                <a:solidFill>
                  <a:srgbClr val="000000"/>
                </a:solidFill>
                <a:latin typeface="Times New Roman"/>
              </a:rPr>
              <a:t>Отделение федерального государственного пожарного надзора</a:t>
            </a:r>
            <a:endParaRPr lang="ru-RU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ru-RU" sz="1800" b="1" strike="noStrike" spc="-1">
                <a:solidFill>
                  <a:srgbClr val="000000"/>
                </a:solidFill>
                <a:latin typeface="Times New Roman"/>
              </a:rPr>
              <a:t>ФГКУ «Специальное управление ФПС № 88 МЧС России»</a:t>
            </a:r>
            <a:endParaRPr lang="ru-RU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</a:rPr>
              <a:t>142281, Московская область, г. Протвино, ул. Дружбы, дом 1А.</a:t>
            </a:r>
            <a:endParaRPr lang="ru-RU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</a:rPr>
              <a:t>Тел. 8 (4967) 74-85-66.</a:t>
            </a:r>
            <a:endParaRPr lang="ru-RU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</a:rPr>
              <a:t>Эл. почта: </a:t>
            </a:r>
            <a:r>
              <a:rPr lang="en-US" sz="1800" b="0" u="sng" strike="noStrike" spc="-1">
                <a:solidFill>
                  <a:srgbClr val="0D2E46"/>
                </a:solidFill>
                <a:uFillTx/>
                <a:latin typeface="Times New Roman"/>
                <a:hlinkClick r:id="rId4"/>
              </a:rPr>
              <a:t>ogpnfps88@su88.50.mchs.gov.ru</a:t>
            </a:r>
            <a:endParaRPr lang="ru-RU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lang="ru-RU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lang="ru-RU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ru-RU" sz="1800" b="1" strike="noStrike" spc="-1">
                <a:solidFill>
                  <a:srgbClr val="000000"/>
                </a:solidFill>
                <a:latin typeface="Times New Roman"/>
              </a:rPr>
              <a:t>Специальная пожарно-спасательная часть № 121</a:t>
            </a:r>
            <a:endParaRPr lang="ru-RU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ru-RU" sz="1800" b="1" strike="noStrike" spc="-1">
                <a:solidFill>
                  <a:srgbClr val="000000"/>
                </a:solidFill>
                <a:latin typeface="Times New Roman"/>
              </a:rPr>
              <a:t>ФГКУ «Специальное управление ФПС № 88 МЧС России»</a:t>
            </a:r>
            <a:endParaRPr lang="ru-RU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</a:rPr>
              <a:t>142281, Московская область, г. Протвино, Оболенское шоссе, дом 3А.</a:t>
            </a:r>
            <a:endParaRPr lang="ru-RU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</a:rPr>
              <a:t>Тел. 8 (4967) 31-08-01.</a:t>
            </a:r>
            <a:endParaRPr lang="ru-RU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</a:rPr>
              <a:t>Эл. почта: </a:t>
            </a:r>
            <a:r>
              <a:rPr lang="en-US" sz="1800" b="0" u="sng" strike="noStrike" spc="-1">
                <a:solidFill>
                  <a:srgbClr val="000000"/>
                </a:solidFill>
                <a:uFillTx/>
                <a:latin typeface="Times New Roman"/>
              </a:rPr>
              <a:t>spsch121@su88.50.mchs.gov.ru</a:t>
            </a:r>
            <a:endParaRPr lang="ru-RU" sz="18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rotWithShape="0">
          <a:gsLst>
            <a:gs pos="22000">
              <a:srgbClr val="4AA8E7"/>
            </a:gs>
            <a:gs pos="100000">
              <a:srgbClr val="F6CBA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Прямоугольник 4"/>
          <p:cNvSpPr/>
          <p:nvPr/>
        </p:nvSpPr>
        <p:spPr>
          <a:xfrm>
            <a:off x="9580680" y="0"/>
            <a:ext cx="68040" cy="6857640"/>
          </a:xfrm>
          <a:prstGeom prst="rect">
            <a:avLst/>
          </a:prstGeom>
          <a:solidFill>
            <a:srgbClr val="FF9966"/>
          </a:solidFill>
          <a:ln cap="rnd">
            <a:solidFill>
              <a:srgbClr val="AB5928"/>
            </a:solidFill>
            <a:rou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/>
        </p:style>
      </p:sp>
      <p:sp>
        <p:nvSpPr>
          <p:cNvPr id="60" name="Прямоугольник 5"/>
          <p:cNvSpPr/>
          <p:nvPr/>
        </p:nvSpPr>
        <p:spPr>
          <a:xfrm>
            <a:off x="9648720" y="0"/>
            <a:ext cx="68040" cy="6857640"/>
          </a:xfrm>
          <a:prstGeom prst="rect">
            <a:avLst/>
          </a:prstGeom>
          <a:solidFill>
            <a:srgbClr val="00B0F0"/>
          </a:solidFill>
          <a:ln cap="rnd">
            <a:solidFill>
              <a:srgbClr val="AB5928"/>
            </a:solidFill>
            <a:rou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/>
        </p:style>
      </p:sp>
      <p:sp>
        <p:nvSpPr>
          <p:cNvPr id="61" name="Прямоугольник 8"/>
          <p:cNvSpPr/>
          <p:nvPr/>
        </p:nvSpPr>
        <p:spPr>
          <a:xfrm>
            <a:off x="9717120" y="0"/>
            <a:ext cx="68040" cy="6857640"/>
          </a:xfrm>
          <a:prstGeom prst="rect">
            <a:avLst/>
          </a:prstGeom>
          <a:solidFill>
            <a:srgbClr val="FF9966"/>
          </a:solidFill>
          <a:ln cap="rnd">
            <a:solidFill>
              <a:srgbClr val="AB5928"/>
            </a:solidFill>
            <a:rou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/>
        </p:style>
      </p:sp>
      <p:pic>
        <p:nvPicPr>
          <p:cNvPr id="62" name="Рисунок 1"/>
          <p:cNvPicPr/>
          <p:nvPr/>
        </p:nvPicPr>
        <p:blipFill>
          <a:blip r:embed="rId2" cstate="print"/>
          <a:stretch/>
        </p:blipFill>
        <p:spPr>
          <a:xfrm>
            <a:off x="9466200" y="6308640"/>
            <a:ext cx="433080" cy="504360"/>
          </a:xfrm>
          <a:prstGeom prst="rect">
            <a:avLst/>
          </a:prstGeom>
          <a:ln w="9525">
            <a:noFill/>
          </a:ln>
        </p:spPr>
      </p:pic>
      <p:sp>
        <p:nvSpPr>
          <p:cNvPr id="63" name="Прямоугольник 6"/>
          <p:cNvSpPr/>
          <p:nvPr/>
        </p:nvSpPr>
        <p:spPr>
          <a:xfrm>
            <a:off x="302760" y="275040"/>
            <a:ext cx="9179640" cy="1004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ru-RU" sz="2000" b="1" strike="noStrike" spc="-1">
                <a:solidFill>
                  <a:srgbClr val="000000"/>
                </a:solidFill>
                <a:latin typeface="Times New Roman"/>
              </a:rPr>
              <a:t>Руководство</a:t>
            </a:r>
            <a:endParaRPr lang="ru-RU" sz="2000" b="0" strike="noStrike" spc="-1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000" b="1" strike="noStrike" spc="-1">
                <a:solidFill>
                  <a:srgbClr val="000000"/>
                </a:solidFill>
                <a:latin typeface="Times New Roman"/>
              </a:rPr>
              <a:t>Специальной пожарно-спасательной части № 121</a:t>
            </a:r>
            <a:endParaRPr lang="ru-RU" sz="2000" b="0" strike="noStrike" spc="-1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000" b="1" strike="noStrike" spc="-1">
                <a:solidFill>
                  <a:srgbClr val="000000"/>
                </a:solidFill>
                <a:latin typeface="Times New Roman"/>
              </a:rPr>
              <a:t>ФГКУ «Специальное управление ФПС № 88 МЧС России»</a:t>
            </a:r>
            <a:endParaRPr lang="ru-RU" sz="2000" b="0" strike="noStrike" spc="-1">
              <a:latin typeface="Arial"/>
            </a:endParaRPr>
          </a:p>
        </p:txBody>
      </p:sp>
      <p:sp>
        <p:nvSpPr>
          <p:cNvPr id="65" name="Прямоугольник 10"/>
          <p:cNvSpPr/>
          <p:nvPr/>
        </p:nvSpPr>
        <p:spPr>
          <a:xfrm>
            <a:off x="2739240" y="3188160"/>
            <a:ext cx="4267080" cy="729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ru-RU" sz="1400" b="1" strike="noStrike" spc="-1">
                <a:solidFill>
                  <a:srgbClr val="000000"/>
                </a:solidFill>
                <a:latin typeface="Times New Roman"/>
              </a:rPr>
              <a:t>Начальник СПСЧ № 121</a:t>
            </a:r>
            <a:endParaRPr lang="ru-RU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1400" b="1" strike="noStrike" spc="-1">
                <a:solidFill>
                  <a:srgbClr val="000000"/>
                </a:solidFill>
                <a:latin typeface="Times New Roman"/>
              </a:rPr>
              <a:t>подполковник внутренней службы</a:t>
            </a:r>
            <a:endParaRPr lang="ru-RU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1400" b="1" strike="noStrike" spc="-1">
                <a:solidFill>
                  <a:srgbClr val="000000"/>
                </a:solidFill>
                <a:latin typeface="Times New Roman"/>
              </a:rPr>
              <a:t>Милаков Сергей Алексеевич</a:t>
            </a:r>
            <a:endParaRPr lang="ru-RU" sz="1400" b="0" strike="noStrike" spc="-1">
              <a:latin typeface="Arial"/>
            </a:endParaRPr>
          </a:p>
        </p:txBody>
      </p:sp>
      <p:sp>
        <p:nvSpPr>
          <p:cNvPr id="66" name="Прямоугольник 11"/>
          <p:cNvSpPr/>
          <p:nvPr/>
        </p:nvSpPr>
        <p:spPr>
          <a:xfrm>
            <a:off x="438840" y="5822640"/>
            <a:ext cx="4134600" cy="73721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ru-RU" sz="1400" b="1" strike="noStrike" spc="-1" dirty="0">
                <a:solidFill>
                  <a:srgbClr val="000000"/>
                </a:solidFill>
                <a:latin typeface="Times New Roman"/>
              </a:rPr>
              <a:t>Инспектор ГПП СПСЧ № 121</a:t>
            </a:r>
            <a:endParaRPr lang="ru-RU" sz="14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1400" b="1" spc="-1" dirty="0">
                <a:solidFill>
                  <a:srgbClr val="000000"/>
                </a:solidFill>
                <a:latin typeface="Times New Roman"/>
              </a:rPr>
              <a:t>к</a:t>
            </a:r>
            <a:r>
              <a:rPr lang="ru-RU" sz="1400" b="1" strike="noStrike" spc="-1" dirty="0">
                <a:solidFill>
                  <a:srgbClr val="000000"/>
                </a:solidFill>
                <a:latin typeface="Times New Roman"/>
              </a:rPr>
              <a:t>апитан внутренней службы</a:t>
            </a:r>
            <a:endParaRPr lang="ru-RU" sz="14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1400" b="1" strike="noStrike" spc="-1" dirty="0" err="1">
                <a:solidFill>
                  <a:srgbClr val="000000"/>
                </a:solidFill>
                <a:latin typeface="Times New Roman"/>
              </a:rPr>
              <a:t>Кокунов</a:t>
            </a:r>
            <a:r>
              <a:rPr lang="ru-RU" sz="1400" b="1" strike="noStrike" spc="-1" dirty="0">
                <a:solidFill>
                  <a:srgbClr val="000000"/>
                </a:solidFill>
                <a:latin typeface="Times New Roman"/>
              </a:rPr>
              <a:t> Евгений Витальевич</a:t>
            </a:r>
            <a:endParaRPr lang="ru-RU" sz="1400" b="0" strike="noStrike" spc="-1" dirty="0">
              <a:latin typeface="Arial"/>
            </a:endParaRPr>
          </a:p>
        </p:txBody>
      </p:sp>
      <p:pic>
        <p:nvPicPr>
          <p:cNvPr id="67" name="Рисунок 2"/>
          <p:cNvPicPr/>
          <p:nvPr/>
        </p:nvPicPr>
        <p:blipFill>
          <a:blip r:embed="rId3" cstate="print"/>
          <a:stretch/>
        </p:blipFill>
        <p:spPr>
          <a:xfrm>
            <a:off x="3944880" y="1412640"/>
            <a:ext cx="1855440" cy="1692000"/>
          </a:xfrm>
          <a:prstGeom prst="rect">
            <a:avLst/>
          </a:prstGeom>
          <a:ln w="0">
            <a:noFill/>
          </a:ln>
        </p:spPr>
      </p:pic>
      <p:sp>
        <p:nvSpPr>
          <p:cNvPr id="68" name="Прямоугольник 13"/>
          <p:cNvSpPr/>
          <p:nvPr/>
        </p:nvSpPr>
        <p:spPr>
          <a:xfrm>
            <a:off x="5381640" y="5786280"/>
            <a:ext cx="4134600" cy="729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ru-RU" sz="1400" b="1" strike="noStrike" spc="-1">
                <a:solidFill>
                  <a:srgbClr val="000000"/>
                </a:solidFill>
                <a:latin typeface="Times New Roman"/>
              </a:rPr>
              <a:t>Старший инспектор ГПП СПСЧ № 121</a:t>
            </a:r>
            <a:endParaRPr lang="ru-RU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1400" b="1" strike="noStrike" spc="-1">
                <a:solidFill>
                  <a:srgbClr val="000000"/>
                </a:solidFill>
                <a:latin typeface="Times New Roman"/>
              </a:rPr>
              <a:t>капитан внутренней службы</a:t>
            </a:r>
            <a:endParaRPr lang="ru-RU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1400" b="1" strike="noStrike" spc="-1">
                <a:solidFill>
                  <a:srgbClr val="000000"/>
                </a:solidFill>
                <a:latin typeface="Times New Roman"/>
              </a:rPr>
              <a:t>Меньшова Татьяна Дмитриевна</a:t>
            </a:r>
            <a:endParaRPr lang="ru-RU" sz="1400" b="0" strike="noStrike" spc="-1">
              <a:latin typeface="Arial"/>
            </a:endParaRPr>
          </a:p>
        </p:txBody>
      </p:sp>
      <p:pic>
        <p:nvPicPr>
          <p:cNvPr id="69" name="Picture 2"/>
          <p:cNvPicPr/>
          <p:nvPr/>
        </p:nvPicPr>
        <p:blipFill>
          <a:blip r:embed="rId4" cstate="print"/>
          <a:stretch/>
        </p:blipFill>
        <p:spPr>
          <a:xfrm>
            <a:off x="6738840" y="3857760"/>
            <a:ext cx="1642680" cy="1860480"/>
          </a:xfrm>
          <a:prstGeom prst="rect">
            <a:avLst/>
          </a:prstGeom>
          <a:ln w="9525">
            <a:noFill/>
          </a:ln>
        </p:spPr>
      </p:pic>
      <p:pic>
        <p:nvPicPr>
          <p:cNvPr id="13" name="Picture 2" descr="C:\Users\spch121\Downloads\Кокунов.jpg">
            <a:extLst>
              <a:ext uri="{FF2B5EF4-FFF2-40B4-BE49-F238E27FC236}">
                <a16:creationId xmlns:a16="http://schemas.microsoft.com/office/drawing/2014/main" id="{38F136DE-E33C-435A-AD07-77540C34F5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456494" y="3666298"/>
            <a:ext cx="1714512" cy="20959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Слайд с цитатой Шарля де Голля о молчании</Template>
  <TotalTime>7464</TotalTime>
  <Words>219</Words>
  <Application>Microsoft Office PowerPoint</Application>
  <PresentationFormat>Лист A4 (210x297 мм)</PresentationFormat>
  <Paragraphs>34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9" baseType="lpstr">
      <vt:lpstr>Arial</vt:lpstr>
      <vt:lpstr>Century Gothic</vt:lpstr>
      <vt:lpstr>Symbol</vt:lpstr>
      <vt:lpstr>Times New Roman</vt:lpstr>
      <vt:lpstr>Wingdings</vt:lpstr>
      <vt:lpstr>Office Theme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Государственное учреждение  «Специальное управление ФПС № 88 МЧС России»</dc:title>
  <dc:subject/>
  <dc:creator>XTreme</dc:creator>
  <dc:description/>
  <cp:lastModifiedBy>Inspector</cp:lastModifiedBy>
  <cp:revision>660</cp:revision>
  <dcterms:created xsi:type="dcterms:W3CDTF">2010-01-13T08:31:11Z</dcterms:created>
  <dcterms:modified xsi:type="dcterms:W3CDTF">2026-05-06T09:00:42Z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Лист A4 (210x297 мм)</vt:lpwstr>
  </property>
  <property fmtid="{D5CDD505-2E9C-101B-9397-08002B2CF9AE}" pid="3" name="Slides">
    <vt:i4>4</vt:i4>
  </property>
  <property fmtid="{D5CDD505-2E9C-101B-9397-08002B2CF9AE}" pid="4" name="_TemplateID">
    <vt:lpwstr>TC101953701049</vt:lpwstr>
  </property>
</Properties>
</file>